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36" autoAdjust="0"/>
    <p:restoredTop sz="94660"/>
  </p:normalViewPr>
  <p:slideViewPr>
    <p:cSldViewPr>
      <p:cViewPr varScale="1">
        <p:scale>
          <a:sx n="52" d="100"/>
          <a:sy n="52" d="100"/>
        </p:scale>
        <p:origin x="5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76.png"/><Relationship Id="rId7" Type="http://schemas.openxmlformats.org/officeDocument/2006/relationships/image" Target="../media/image17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81.png"/><Relationship Id="rId7" Type="http://schemas.openxmlformats.org/officeDocument/2006/relationships/image" Target="../media/image17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55.png"/><Relationship Id="rId4" Type="http://schemas.openxmlformats.org/officeDocument/2006/relationships/image" Target="../media/image165.png"/><Relationship Id="rId9" Type="http://schemas.openxmlformats.org/officeDocument/2006/relationships/image" Target="../media/image1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74.png"/><Relationship Id="rId3" Type="http://schemas.openxmlformats.org/officeDocument/2006/relationships/image" Target="../media/image165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86.png"/><Relationship Id="rId9" Type="http://schemas.openxmlformats.org/officeDocument/2006/relationships/image" Target="../media/image195.png"/><Relationship Id="rId1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65.png"/><Relationship Id="rId7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155.png"/><Relationship Id="rId4" Type="http://schemas.openxmlformats.org/officeDocument/2006/relationships/image" Target="../media/image200.png"/><Relationship Id="rId9" Type="http://schemas.openxmlformats.org/officeDocument/2006/relationships/image" Target="../media/image1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65.png"/><Relationship Id="rId7" Type="http://schemas.openxmlformats.org/officeDocument/2006/relationships/image" Target="../media/image17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65.png"/><Relationship Id="rId7" Type="http://schemas.openxmlformats.org/officeDocument/2006/relationships/image" Target="../media/image17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222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1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0.png"/><Relationship Id="rId5" Type="http://schemas.openxmlformats.org/officeDocument/2006/relationships/image" Target="../media/image215.png"/><Relationship Id="rId15" Type="http://schemas.openxmlformats.org/officeDocument/2006/relationships/image" Target="../media/image15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Relationship Id="rId14" Type="http://schemas.openxmlformats.org/officeDocument/2006/relationships/image" Target="../media/image1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157.png"/><Relationship Id="rId5" Type="http://schemas.openxmlformats.org/officeDocument/2006/relationships/image" Target="../media/image226.png"/><Relationship Id="rId10" Type="http://schemas.openxmlformats.org/officeDocument/2006/relationships/image" Target="../media/image174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10" Type="http://schemas.openxmlformats.org/officeDocument/2006/relationships/image" Target="../media/image157.png"/><Relationship Id="rId4" Type="http://schemas.openxmlformats.org/officeDocument/2006/relationships/image" Target="../media/image225.png"/><Relationship Id="rId9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174.png"/><Relationship Id="rId18" Type="http://schemas.openxmlformats.org/officeDocument/2006/relationships/image" Target="../media/image246.png"/><Relationship Id="rId3" Type="http://schemas.openxmlformats.org/officeDocument/2006/relationships/image" Target="../media/image224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17" Type="http://schemas.openxmlformats.org/officeDocument/2006/relationships/image" Target="../media/image245.png"/><Relationship Id="rId2" Type="http://schemas.openxmlformats.org/officeDocument/2006/relationships/image" Target="../media/image235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241.png"/><Relationship Id="rId5" Type="http://schemas.openxmlformats.org/officeDocument/2006/relationships/image" Target="../media/image236.png"/><Relationship Id="rId15" Type="http://schemas.openxmlformats.org/officeDocument/2006/relationships/image" Target="../media/image243.png"/><Relationship Id="rId10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9.png"/><Relationship Id="rId14" Type="http://schemas.openxmlformats.org/officeDocument/2006/relationships/image" Target="../media/image1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157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174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48.png"/><Relationship Id="rId7" Type="http://schemas.openxmlformats.org/officeDocument/2006/relationships/image" Target="../media/image261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9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248.png"/><Relationship Id="rId7" Type="http://schemas.openxmlformats.org/officeDocument/2006/relationships/image" Target="../media/image174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8.png"/><Relationship Id="rId7" Type="http://schemas.openxmlformats.org/officeDocument/2006/relationships/image" Target="../media/image268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10" Type="http://schemas.openxmlformats.org/officeDocument/2006/relationships/image" Target="../media/image157.png"/><Relationship Id="rId4" Type="http://schemas.openxmlformats.org/officeDocument/2006/relationships/image" Target="../media/image258.png"/><Relationship Id="rId9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48.png"/><Relationship Id="rId7" Type="http://schemas.openxmlformats.org/officeDocument/2006/relationships/image" Target="../media/image274.png"/><Relationship Id="rId12" Type="http://schemas.openxmlformats.org/officeDocument/2006/relationships/image" Target="../media/image27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7.png"/><Relationship Id="rId5" Type="http://schemas.openxmlformats.org/officeDocument/2006/relationships/image" Target="../media/image272.png"/><Relationship Id="rId10" Type="http://schemas.openxmlformats.org/officeDocument/2006/relationships/image" Target="../media/image276.png"/><Relationship Id="rId4" Type="http://schemas.openxmlformats.org/officeDocument/2006/relationships/image" Target="../media/image271.png"/><Relationship Id="rId9" Type="http://schemas.openxmlformats.org/officeDocument/2006/relationships/image" Target="../media/image2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48.png"/><Relationship Id="rId7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2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48.png"/><Relationship Id="rId7" Type="http://schemas.openxmlformats.org/officeDocument/2006/relationships/image" Target="../media/image174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48.png"/><Relationship Id="rId7" Type="http://schemas.openxmlformats.org/officeDocument/2006/relationships/image" Target="../media/image293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2.png"/><Relationship Id="rId3" Type="http://schemas.openxmlformats.org/officeDocument/2006/relationships/image" Target="../media/image248.png"/><Relationship Id="rId7" Type="http://schemas.openxmlformats.org/officeDocument/2006/relationships/image" Target="../media/image297.png"/><Relationship Id="rId12" Type="http://schemas.openxmlformats.org/officeDocument/2006/relationships/image" Target="../media/image243.png"/><Relationship Id="rId17" Type="http://schemas.openxmlformats.org/officeDocument/2006/relationships/image" Target="../media/image288.png"/><Relationship Id="rId2" Type="http://schemas.openxmlformats.org/officeDocument/2006/relationships/image" Target="../media/image294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5" Type="http://schemas.openxmlformats.org/officeDocument/2006/relationships/image" Target="../media/image304.png"/><Relationship Id="rId10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299.png"/><Relationship Id="rId14" Type="http://schemas.openxmlformats.org/officeDocument/2006/relationships/image" Target="../media/image3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48.png"/><Relationship Id="rId7" Type="http://schemas.openxmlformats.org/officeDocument/2006/relationships/image" Target="../media/image309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11" Type="http://schemas.openxmlformats.org/officeDocument/2006/relationships/image" Target="../media/image288.png"/><Relationship Id="rId5" Type="http://schemas.openxmlformats.org/officeDocument/2006/relationships/image" Target="../media/image307.png"/><Relationship Id="rId10" Type="http://schemas.openxmlformats.org/officeDocument/2006/relationships/image" Target="../media/image174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248.png"/><Relationship Id="rId7" Type="http://schemas.openxmlformats.org/officeDocument/2006/relationships/image" Target="../media/image315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11" Type="http://schemas.openxmlformats.org/officeDocument/2006/relationships/image" Target="../media/image288.png"/><Relationship Id="rId5" Type="http://schemas.openxmlformats.org/officeDocument/2006/relationships/image" Target="../media/image313.png"/><Relationship Id="rId10" Type="http://schemas.openxmlformats.org/officeDocument/2006/relationships/image" Target="../media/image174.png"/><Relationship Id="rId4" Type="http://schemas.openxmlformats.org/officeDocument/2006/relationships/image" Target="../media/image306.png"/><Relationship Id="rId9" Type="http://schemas.openxmlformats.org/officeDocument/2006/relationships/image" Target="../media/image3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48.png"/><Relationship Id="rId7" Type="http://schemas.openxmlformats.org/officeDocument/2006/relationships/image" Target="../media/image174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0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48.png"/><Relationship Id="rId7" Type="http://schemas.openxmlformats.org/officeDocument/2006/relationships/image" Target="../media/image324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06.png"/><Relationship Id="rId9" Type="http://schemas.openxmlformats.org/officeDocument/2006/relationships/image" Target="../media/image2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48.png"/><Relationship Id="rId7" Type="http://schemas.openxmlformats.org/officeDocument/2006/relationships/image" Target="../media/image174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248.png"/><Relationship Id="rId7" Type="http://schemas.openxmlformats.org/officeDocument/2006/relationships/image" Target="../media/image24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11" Type="http://schemas.openxmlformats.org/officeDocument/2006/relationships/image" Target="../media/image332.png"/><Relationship Id="rId5" Type="http://schemas.openxmlformats.org/officeDocument/2006/relationships/image" Target="../media/image329.png"/><Relationship Id="rId10" Type="http://schemas.openxmlformats.org/officeDocument/2006/relationships/image" Target="../media/image288.png"/><Relationship Id="rId4" Type="http://schemas.openxmlformats.org/officeDocument/2006/relationships/image" Target="../media/image306.png"/><Relationship Id="rId9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248.png"/><Relationship Id="rId7" Type="http://schemas.openxmlformats.org/officeDocument/2006/relationships/image" Target="../media/image336.png"/><Relationship Id="rId12" Type="http://schemas.openxmlformats.org/officeDocument/2006/relationships/image" Target="../media/image28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11" Type="http://schemas.openxmlformats.org/officeDocument/2006/relationships/image" Target="../media/image174.png"/><Relationship Id="rId5" Type="http://schemas.openxmlformats.org/officeDocument/2006/relationships/image" Target="../media/image334.png"/><Relationship Id="rId10" Type="http://schemas.openxmlformats.org/officeDocument/2006/relationships/image" Target="../media/image339.png"/><Relationship Id="rId4" Type="http://schemas.openxmlformats.org/officeDocument/2006/relationships/image" Target="../media/image306.png"/><Relationship Id="rId9" Type="http://schemas.openxmlformats.org/officeDocument/2006/relationships/image" Target="../media/image3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48.png"/><Relationship Id="rId7" Type="http://schemas.openxmlformats.org/officeDocument/2006/relationships/image" Target="../media/image34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06.png"/><Relationship Id="rId9" Type="http://schemas.openxmlformats.org/officeDocument/2006/relationships/image" Target="../media/image2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microsoft.com/office/2007/relationships/media" Target="../media/media2.mp4"/><Relationship Id="rId7" Type="http://schemas.openxmlformats.org/officeDocument/2006/relationships/image" Target="../media/image24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47.png"/><Relationship Id="rId11" Type="http://schemas.openxmlformats.org/officeDocument/2006/relationships/image" Target="../media/image35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50.png"/><Relationship Id="rId4" Type="http://schemas.openxmlformats.org/officeDocument/2006/relationships/video" Target="../media/media2.mp4"/><Relationship Id="rId9" Type="http://schemas.openxmlformats.org/officeDocument/2006/relationships/image" Target="../media/image3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248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5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7934" y="6462229"/>
            <a:ext cx="9754414" cy="3922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6717" y="2675014"/>
            <a:ext cx="11468102" cy="5031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93673" y="4889488"/>
            <a:ext cx="1812706" cy="765499"/>
            <a:chOff x="13093673" y="4889488"/>
            <a:chExt cx="1812706" cy="7654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3673" y="4889488"/>
              <a:ext cx="1812706" cy="7654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9113" y="4888307"/>
            <a:ext cx="1419519" cy="790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189" y="310597"/>
            <a:ext cx="5152475" cy="989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780" y="1052163"/>
            <a:ext cx="3489016" cy="5938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9229" y="8523115"/>
            <a:ext cx="1666435" cy="37018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0195" y="8081174"/>
            <a:ext cx="2652657" cy="44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5905" y="4372848"/>
            <a:ext cx="3274585" cy="13258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0195" y="3975054"/>
            <a:ext cx="2470795" cy="4453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9229" y="6478696"/>
            <a:ext cx="1666435" cy="3701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1110" y="6012332"/>
            <a:ext cx="2660287" cy="4453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45905" y="2386239"/>
            <a:ext cx="2490414" cy="996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0195" y="2031777"/>
            <a:ext cx="1901370" cy="4453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2624" y="8115458"/>
            <a:ext cx="1143587" cy="1143587"/>
            <a:chOff x="972624" y="8115458"/>
            <a:chExt cx="1143587" cy="11435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2624" y="8115458"/>
              <a:ext cx="1143587" cy="1143587"/>
              <a:chOff x="972624" y="8115458"/>
              <a:chExt cx="1143587" cy="11435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2624" y="8115458"/>
                <a:ext cx="1143587" cy="114358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24385" y="8403261"/>
              <a:ext cx="1040064" cy="774232"/>
              <a:chOff x="1024385" y="8403261"/>
              <a:chExt cx="1040064" cy="77423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0771" y="8376595"/>
                <a:ext cx="1031901" cy="30808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2925" y="8645739"/>
                <a:ext cx="878023" cy="59007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72624" y="1983747"/>
            <a:ext cx="1143587" cy="1143587"/>
            <a:chOff x="972624" y="1983747"/>
            <a:chExt cx="1143587" cy="11435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</p:grpSp>
        <p:grpSp>
          <p:nvGrpSpPr>
            <p:cNvPr id="1006" name="그룹 1006"/>
            <p:cNvGrpSpPr/>
            <p:nvPr/>
          </p:nvGrpSpPr>
          <p:grpSpPr>
            <a:xfrm>
              <a:off x="1024385" y="2271679"/>
              <a:ext cx="1042393" cy="779718"/>
              <a:chOff x="1024385" y="2271679"/>
              <a:chExt cx="1042393" cy="7797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00718" y="2244954"/>
                <a:ext cx="1034211" cy="308771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2810" y="2518452"/>
                <a:ext cx="832883" cy="5913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2624" y="1983747"/>
              <a:ext cx="1143587" cy="1143587"/>
              <a:chOff x="972624" y="1983747"/>
              <a:chExt cx="1143587" cy="114358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2624" y="1983747"/>
                <a:ext cx="1143587" cy="114358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72624" y="6071045"/>
            <a:ext cx="1143587" cy="1143587"/>
            <a:chOff x="972624" y="6071045"/>
            <a:chExt cx="1143587" cy="11435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2624" y="6071045"/>
              <a:ext cx="1143587" cy="1143587"/>
              <a:chOff x="972624" y="6071045"/>
              <a:chExt cx="1143587" cy="114358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2624" y="6071045"/>
                <a:ext cx="1143587" cy="11435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24385" y="6360720"/>
              <a:ext cx="1040064" cy="777976"/>
              <a:chOff x="1024385" y="6360720"/>
              <a:chExt cx="1040064" cy="7779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0771" y="6334054"/>
                <a:ext cx="1031901" cy="308081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2925" y="6606941"/>
                <a:ext cx="855209" cy="59453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72624" y="4009339"/>
            <a:ext cx="1143587" cy="1143587"/>
            <a:chOff x="972624" y="4009339"/>
            <a:chExt cx="1143587" cy="114358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72624" y="4009339"/>
              <a:ext cx="1143587" cy="1143587"/>
              <a:chOff x="972624" y="4009339"/>
              <a:chExt cx="1143587" cy="114358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2624" y="4009339"/>
                <a:ext cx="1143587" cy="11435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24385" y="4299013"/>
              <a:ext cx="1040064" cy="777976"/>
              <a:chOff x="1024385" y="4299013"/>
              <a:chExt cx="1040064" cy="77797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0771" y="4272347"/>
                <a:ext cx="1031901" cy="308081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2925" y="4545235"/>
                <a:ext cx="872877" cy="59007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521195" y="2179306"/>
            <a:ext cx="59215" cy="869185"/>
            <a:chOff x="2521195" y="2179306"/>
            <a:chExt cx="59215" cy="86918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2521195" y="2179306"/>
              <a:ext cx="59215" cy="8691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4417" y="3112687"/>
            <a:ext cx="59215" cy="896723"/>
            <a:chOff x="1544417" y="3112687"/>
            <a:chExt cx="59215" cy="8967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4417" y="3112687"/>
              <a:ext cx="59215" cy="89672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44863" y="9604157"/>
            <a:ext cx="3804197" cy="44536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521195" y="3995195"/>
            <a:ext cx="59215" cy="869185"/>
            <a:chOff x="2521195" y="3995195"/>
            <a:chExt cx="59215" cy="86918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2521195" y="3995195"/>
              <a:ext cx="59215" cy="8691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521195" y="6237853"/>
            <a:ext cx="59215" cy="869185"/>
            <a:chOff x="2521195" y="6237853"/>
            <a:chExt cx="59215" cy="86918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2521195" y="6237853"/>
              <a:ext cx="59215" cy="8691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521195" y="8282267"/>
            <a:ext cx="59215" cy="869185"/>
            <a:chOff x="2521195" y="8282267"/>
            <a:chExt cx="59215" cy="86918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2521195" y="8282267"/>
              <a:ext cx="59215" cy="86918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15666" y="5171608"/>
            <a:ext cx="59215" cy="896723"/>
            <a:chOff x="1515666" y="5171608"/>
            <a:chExt cx="59215" cy="89672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5666" y="5171608"/>
              <a:ext cx="59215" cy="89672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3953" y="7197142"/>
            <a:ext cx="59215" cy="896723"/>
            <a:chOff x="1513953" y="7197142"/>
            <a:chExt cx="59215" cy="89672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3953" y="7197142"/>
              <a:ext cx="59215" cy="89672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35837" y="2567391"/>
            <a:ext cx="5645821" cy="768093"/>
            <a:chOff x="11235837" y="2567391"/>
            <a:chExt cx="5645821" cy="76809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63061" y="2233480"/>
              <a:ext cx="11291643" cy="1536186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35837" y="2567391"/>
              <a:ext cx="5645821" cy="768093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47005" y="2648862"/>
            <a:ext cx="3332251" cy="62831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959152" y="2455502"/>
            <a:ext cx="8150590" cy="988725"/>
            <a:chOff x="9959152" y="2455502"/>
            <a:chExt cx="8150590" cy="98872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59152" y="2455502"/>
              <a:ext cx="8150590" cy="98872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959152" y="7398740"/>
            <a:ext cx="8150590" cy="875114"/>
            <a:chOff x="9959152" y="7398740"/>
            <a:chExt cx="8150590" cy="87511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59152" y="7398740"/>
              <a:ext cx="8150590" cy="8751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736138" y="6255762"/>
            <a:ext cx="2735425" cy="2431489"/>
            <a:chOff x="6736138" y="6255762"/>
            <a:chExt cx="2735425" cy="243148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36138" y="6255762"/>
              <a:ext cx="2735425" cy="243148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417337" y="1876398"/>
            <a:ext cx="3443547" cy="3801074"/>
            <a:chOff x="6417337" y="1876398"/>
            <a:chExt cx="3443547" cy="380107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17337" y="1876398"/>
              <a:ext cx="3443547" cy="380107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88382" y="9910382"/>
            <a:ext cx="4449579" cy="2871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02" y="3543415"/>
            <a:ext cx="7392224" cy="4152935"/>
          </a:xfrm>
          <a:prstGeom prst="rect">
            <a:avLst/>
          </a:prstGeom>
        </p:spPr>
      </p:pic>
      <p:pic>
        <p:nvPicPr>
          <p:cNvPr id="6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1916" y="2245264"/>
            <a:ext cx="1031901" cy="308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25170" y="2469080"/>
            <a:ext cx="4457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</a:rPr>
              <a:t>A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623" y="854013"/>
            <a:ext cx="17395842" cy="8792384"/>
            <a:chOff x="670623" y="854013"/>
            <a:chExt cx="17395842" cy="8792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623" y="854013"/>
              <a:ext cx="17395842" cy="8792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521" y="6263956"/>
            <a:ext cx="2318907" cy="2465245"/>
            <a:chOff x="1155521" y="6263956"/>
            <a:chExt cx="2318907" cy="2465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521" y="6263956"/>
              <a:ext cx="2318907" cy="2465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4428" y="1578525"/>
            <a:ext cx="2945941" cy="2627779"/>
            <a:chOff x="3474428" y="1578525"/>
            <a:chExt cx="2945941" cy="2627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4428" y="1578525"/>
              <a:ext cx="2945941" cy="2627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8157" y="1463303"/>
            <a:ext cx="3384423" cy="2858223"/>
            <a:chOff x="6248157" y="1463303"/>
            <a:chExt cx="3384423" cy="2858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157" y="1463303"/>
              <a:ext cx="3384423" cy="2858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2580" y="1538047"/>
            <a:ext cx="3387571" cy="3067765"/>
            <a:chOff x="9632580" y="1538047"/>
            <a:chExt cx="3387571" cy="30677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2580" y="1538047"/>
              <a:ext cx="3387571" cy="30677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61034" y="6263956"/>
            <a:ext cx="3218452" cy="2740802"/>
            <a:chOff x="3961034" y="6263956"/>
            <a:chExt cx="3218452" cy="27408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1034" y="6263956"/>
              <a:ext cx="3218452" cy="27408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5521" y="1607910"/>
            <a:ext cx="2444151" cy="2598394"/>
            <a:chOff x="1155521" y="1607910"/>
            <a:chExt cx="2444151" cy="2598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521" y="1607910"/>
              <a:ext cx="2444151" cy="2598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62305" y="6263956"/>
            <a:ext cx="2857207" cy="2740802"/>
            <a:chOff x="7562305" y="6263956"/>
            <a:chExt cx="2857207" cy="27408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2305" y="6263956"/>
              <a:ext cx="2857207" cy="274080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26477" y="9910382"/>
            <a:ext cx="4411483" cy="2871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8691" y="298580"/>
            <a:ext cx="10938986" cy="1202827"/>
            <a:chOff x="418691" y="298580"/>
            <a:chExt cx="10938986" cy="12028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691" y="298580"/>
              <a:ext cx="10938986" cy="12028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9058" y="482686"/>
            <a:ext cx="9418888" cy="7985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20151" y="1578525"/>
            <a:ext cx="3320548" cy="3216055"/>
            <a:chOff x="13020151" y="1578525"/>
            <a:chExt cx="3320548" cy="32160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0151" y="1578525"/>
              <a:ext cx="3320548" cy="32160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7380" y="4864108"/>
            <a:ext cx="10938986" cy="1202827"/>
            <a:chOff x="387380" y="4864108"/>
            <a:chExt cx="10938986" cy="12028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7380" y="4864108"/>
              <a:ext cx="10938986" cy="12028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7747" y="5048212"/>
            <a:ext cx="8448524" cy="798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2" y="1500198"/>
            <a:ext cx="9552586" cy="69148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922507"/>
            <a:ext cx="3872293" cy="798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6028" y="4834524"/>
            <a:ext cx="3335656" cy="740956"/>
            <a:chOff x="6216028" y="4834524"/>
            <a:chExt cx="3335656" cy="74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6028" y="4834524"/>
              <a:ext cx="3335656" cy="7409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6183" y="4910602"/>
            <a:ext cx="3947955" cy="660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70703" y="2644066"/>
            <a:ext cx="5479518" cy="6359832"/>
            <a:chOff x="12370703" y="2644066"/>
            <a:chExt cx="5479518" cy="6359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0703" y="2644066"/>
              <a:ext cx="5479518" cy="6359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398" y="2572188"/>
            <a:ext cx="5479518" cy="6431710"/>
            <a:chOff x="589398" y="2572188"/>
            <a:chExt cx="5479518" cy="6431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98" y="2572188"/>
              <a:ext cx="5479518" cy="6431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275" y="3714325"/>
            <a:ext cx="4871622" cy="48979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642" y="3714966"/>
            <a:ext cx="2788821" cy="3595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9398" y="2100154"/>
            <a:ext cx="5479338" cy="1202827"/>
            <a:chOff x="589398" y="2100154"/>
            <a:chExt cx="5479338" cy="12028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398" y="2100154"/>
              <a:ext cx="5479338" cy="1202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1295" y="2100154"/>
            <a:ext cx="5479338" cy="1202827"/>
            <a:chOff x="12371295" y="2100154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1295" y="2100154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184" y="2275393"/>
            <a:ext cx="4367769" cy="9067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07860" y="2100154"/>
            <a:ext cx="5479518" cy="6903743"/>
            <a:chOff x="6507860" y="2100154"/>
            <a:chExt cx="5479518" cy="69037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07860" y="2644066"/>
              <a:ext cx="5479518" cy="6359832"/>
              <a:chOff x="6507860" y="2644066"/>
              <a:chExt cx="5479518" cy="63598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07860" y="2644066"/>
                <a:ext cx="5479518" cy="63598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07950" y="2100154"/>
              <a:ext cx="5479338" cy="5256936"/>
              <a:chOff x="6507950" y="2100154"/>
              <a:chExt cx="5479338" cy="52569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97744" y="3714325"/>
                <a:ext cx="3536826" cy="3663680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507950" y="2100154"/>
                <a:ext cx="5479338" cy="1202827"/>
                <a:chOff x="6507950" y="2100154"/>
                <a:chExt cx="5479338" cy="120282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507950" y="2100154"/>
                  <a:ext cx="5479338" cy="1202827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8640" y="2285164"/>
                <a:ext cx="3942042" cy="807829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01469" y="2285164"/>
            <a:ext cx="4330650" cy="7980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21226" y="3627157"/>
            <a:ext cx="5135029" cy="1468733"/>
            <a:chOff x="12621226" y="3627157"/>
            <a:chExt cx="5135029" cy="14687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2621226" y="3627157"/>
              <a:ext cx="5135029" cy="146873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89108" y="280800"/>
            <a:ext cx="8658416" cy="1202827"/>
            <a:chOff x="4789108" y="280800"/>
            <a:chExt cx="8658416" cy="12028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9108" y="280800"/>
              <a:ext cx="8658416" cy="12028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88320" y="405058"/>
            <a:ext cx="4302133" cy="10469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748" y="4878682"/>
            <a:ext cx="11088230" cy="1658660"/>
            <a:chOff x="559748" y="4878682"/>
            <a:chExt cx="11088230" cy="16586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748" y="4878682"/>
              <a:ext cx="11088230" cy="16586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272" y="1106234"/>
            <a:ext cx="11078706" cy="3090326"/>
            <a:chOff x="569272" y="1106234"/>
            <a:chExt cx="11078706" cy="30903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272" y="1106234"/>
              <a:ext cx="11078706" cy="3090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699" y="834595"/>
            <a:ext cx="4237761" cy="587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7223" y="4420670"/>
            <a:ext cx="9421286" cy="916023"/>
            <a:chOff x="397223" y="4420670"/>
            <a:chExt cx="9421286" cy="9160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223" y="4420670"/>
              <a:ext cx="9421286" cy="9160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699" y="4650801"/>
            <a:ext cx="5847107" cy="51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6415" y="1564245"/>
            <a:ext cx="10948943" cy="2569960"/>
            <a:chOff x="626415" y="1564245"/>
            <a:chExt cx="10948943" cy="25699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415" y="1564245"/>
              <a:ext cx="10948943" cy="2569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0030" y="5336693"/>
            <a:ext cx="10835804" cy="1089634"/>
            <a:chOff x="730030" y="5336693"/>
            <a:chExt cx="10835804" cy="10896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030" y="5336693"/>
              <a:ext cx="10835804" cy="10896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0030" y="6613532"/>
            <a:ext cx="10873900" cy="2850893"/>
            <a:chOff x="530030" y="6613532"/>
            <a:chExt cx="10873900" cy="28508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030" y="6613532"/>
              <a:ext cx="10873900" cy="28508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9748" y="6738600"/>
            <a:ext cx="11088230" cy="2797704"/>
            <a:chOff x="559748" y="6738600"/>
            <a:chExt cx="11088230" cy="2797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748" y="6738600"/>
              <a:ext cx="11088230" cy="27977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396" y="1564245"/>
            <a:ext cx="19075458" cy="7005787"/>
            <a:chOff x="682396" y="1564245"/>
            <a:chExt cx="19075458" cy="7005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396" y="1564245"/>
              <a:ext cx="19075458" cy="70057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7367" y="1106234"/>
            <a:ext cx="16269345" cy="7463798"/>
            <a:chOff x="607367" y="1106234"/>
            <a:chExt cx="16269345" cy="74637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367" y="1106234"/>
              <a:ext cx="16269345" cy="74637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9243411" cy="916023"/>
            <a:chOff x="416891" y="648223"/>
            <a:chExt cx="9243411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891" y="648223"/>
              <a:ext cx="9243411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699" y="834595"/>
            <a:ext cx="6892812" cy="5171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396" y="1564245"/>
            <a:ext cx="19474690" cy="8047900"/>
            <a:chOff x="682396" y="1564245"/>
            <a:chExt cx="19474690" cy="80479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396" y="1564245"/>
              <a:ext cx="19474690" cy="80479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7844" y="1106234"/>
            <a:ext cx="14728953" cy="8334079"/>
            <a:chOff x="597844" y="1106234"/>
            <a:chExt cx="14728953" cy="83340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844" y="1106234"/>
              <a:ext cx="14728953" cy="8334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9948" y="836399"/>
            <a:ext cx="5945045" cy="5171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4088" y="4242049"/>
            <a:ext cx="18230140" cy="5196508"/>
            <a:chOff x="654088" y="4242049"/>
            <a:chExt cx="18230140" cy="519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088" y="4242049"/>
              <a:ext cx="18230140" cy="5196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022" y="1106234"/>
            <a:ext cx="17595538" cy="8615880"/>
            <a:chOff x="575022" y="1106234"/>
            <a:chExt cx="17595538" cy="86158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1106234"/>
              <a:ext cx="17595538" cy="86158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405" y="836399"/>
            <a:ext cx="3343629" cy="587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492" y="1795728"/>
            <a:ext cx="8361365" cy="864969"/>
            <a:chOff x="781492" y="1795728"/>
            <a:chExt cx="8361365" cy="8649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92" y="1795728"/>
              <a:ext cx="8361365" cy="8649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5778" y="2660696"/>
            <a:ext cx="7627239" cy="1156069"/>
            <a:chOff x="695778" y="2660696"/>
            <a:chExt cx="7627239" cy="11560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778" y="2660696"/>
              <a:ext cx="7627239" cy="115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4843" y="1092437"/>
            <a:ext cx="12727044" cy="3110004"/>
            <a:chOff x="574843" y="1092437"/>
            <a:chExt cx="12727044" cy="3110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843" y="1092437"/>
              <a:ext cx="12727044" cy="31100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3343629" cy="58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92" y="1660308"/>
            <a:ext cx="12390070" cy="977608"/>
            <a:chOff x="781492" y="1660308"/>
            <a:chExt cx="12390070" cy="977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92" y="1660308"/>
              <a:ext cx="12390070" cy="977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392" y="2637916"/>
            <a:ext cx="12065170" cy="996332"/>
            <a:chOff x="1106392" y="2637916"/>
            <a:chExt cx="12065170" cy="9963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392" y="2637916"/>
              <a:ext cx="12065170" cy="9963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0689" y="3500914"/>
            <a:ext cx="6171429" cy="654927"/>
            <a:chOff x="1950689" y="3500914"/>
            <a:chExt cx="6171429" cy="654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0689" y="3500914"/>
              <a:ext cx="6171429" cy="654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92" y="3713914"/>
            <a:ext cx="585537" cy="247797"/>
            <a:chOff x="1106392" y="3713914"/>
            <a:chExt cx="585537" cy="2477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392" y="3713914"/>
              <a:ext cx="585537" cy="2477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126" y="4401227"/>
            <a:ext cx="12160408" cy="899761"/>
            <a:chOff x="1039126" y="4401227"/>
            <a:chExt cx="12160408" cy="8997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126" y="4401227"/>
              <a:ext cx="12160408" cy="8997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4840" y="5286613"/>
            <a:ext cx="12246722" cy="1309226"/>
            <a:chOff x="924840" y="5286613"/>
            <a:chExt cx="12246722" cy="13092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840" y="5286613"/>
              <a:ext cx="12246722" cy="13092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38555" y="6595839"/>
            <a:ext cx="6704303" cy="726973"/>
            <a:chOff x="2438555" y="6595839"/>
            <a:chExt cx="6704303" cy="7269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8555" y="6595839"/>
              <a:ext cx="6704303" cy="7269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6392" y="6711528"/>
            <a:ext cx="585537" cy="247797"/>
            <a:chOff x="1106392" y="6711528"/>
            <a:chExt cx="585537" cy="2477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392" y="6711528"/>
              <a:ext cx="585537" cy="2477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9874" y="4372476"/>
            <a:ext cx="12727044" cy="3110004"/>
            <a:chOff x="579874" y="4372476"/>
            <a:chExt cx="12727044" cy="31100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874" y="4372476"/>
              <a:ext cx="12727044" cy="311000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382" y="9910382"/>
            <a:ext cx="4449579" cy="2871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3725264" cy="5067465"/>
            <a:chOff x="575022" y="884017"/>
            <a:chExt cx="13725264" cy="5067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3725264" cy="50674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055048" cy="51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962" y="1611864"/>
            <a:ext cx="13236306" cy="4174637"/>
            <a:chOff x="852962" y="1611864"/>
            <a:chExt cx="13236306" cy="41746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962" y="1611864"/>
              <a:ext cx="13236306" cy="4174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2236" y="6180054"/>
            <a:ext cx="13141367" cy="3324242"/>
            <a:chOff x="852236" y="6180054"/>
            <a:chExt cx="13141367" cy="3324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236" y="6180054"/>
              <a:ext cx="13141367" cy="3324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022" y="6037736"/>
            <a:ext cx="13725264" cy="3624692"/>
            <a:chOff x="575022" y="6037736"/>
            <a:chExt cx="13725264" cy="36246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022" y="6037736"/>
              <a:ext cx="13725264" cy="36246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50286" y="9886572"/>
            <a:ext cx="4487674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082" y="3600000"/>
            <a:ext cx="14477550" cy="4787048"/>
            <a:chOff x="1904082" y="3600000"/>
            <a:chExt cx="14477550" cy="4787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082" y="3600000"/>
              <a:ext cx="14477550" cy="4787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9499911" y="1682778"/>
            <a:ext cx="198751" cy="1359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3879" y="8329905"/>
            <a:ext cx="14497957" cy="108190"/>
            <a:chOff x="1893879" y="8329905"/>
            <a:chExt cx="14497957" cy="108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3879" y="8329905"/>
              <a:ext cx="14497957" cy="108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082" y="7295163"/>
            <a:ext cx="1207504" cy="2895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2791" y="8474753"/>
            <a:ext cx="653309" cy="2890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744" y="8474753"/>
            <a:ext cx="645132" cy="2890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0372" y="8474753"/>
            <a:ext cx="620975" cy="2890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8191" y="8474753"/>
            <a:ext cx="606290" cy="2890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12620" y="8474753"/>
            <a:ext cx="666998" cy="2890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47572" y="8474753"/>
            <a:ext cx="630465" cy="2890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82534" y="8474753"/>
            <a:ext cx="663887" cy="2890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17524" y="8474753"/>
            <a:ext cx="664242" cy="2890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52477" y="8474753"/>
            <a:ext cx="671442" cy="2890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87429" y="8474753"/>
            <a:ext cx="664242" cy="2890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6000" y="-296952"/>
            <a:ext cx="4729905" cy="12523810"/>
            <a:chOff x="6766000" y="-296952"/>
            <a:chExt cx="4729905" cy="125238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6766000" y="-296952"/>
              <a:ext cx="4729905" cy="125238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5715" y="6343791"/>
            <a:ext cx="1006093" cy="28586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5715" y="5363839"/>
            <a:ext cx="997026" cy="3315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5715" y="4431515"/>
            <a:ext cx="991871" cy="2931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5715" y="3461086"/>
            <a:ext cx="992226" cy="2895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3715" y="3016948"/>
            <a:ext cx="285531" cy="1166104"/>
            <a:chOff x="3313715" y="3016948"/>
            <a:chExt cx="285531" cy="11661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3313715" y="3016948"/>
              <a:ext cx="285531" cy="11661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06560" y="5806733"/>
            <a:ext cx="285531" cy="3277628"/>
            <a:chOff x="14606560" y="5806733"/>
            <a:chExt cx="285531" cy="32776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4606560" y="5806733"/>
              <a:ext cx="285531" cy="32776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72120" y="1026772"/>
            <a:ext cx="285531" cy="8917758"/>
            <a:chOff x="11772120" y="1026772"/>
            <a:chExt cx="285531" cy="89177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1772120" y="1026772"/>
              <a:ext cx="285531" cy="89177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60911" y="6364102"/>
            <a:ext cx="5520721" cy="286247"/>
            <a:chOff x="10860911" y="6364102"/>
            <a:chExt cx="5520721" cy="2862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60911" y="6364102"/>
              <a:ext cx="5520721" cy="286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51130" y="4428749"/>
            <a:ext cx="3404876" cy="284152"/>
            <a:chOff x="4051130" y="4428749"/>
            <a:chExt cx="3404876" cy="2841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1130" y="4428749"/>
              <a:ext cx="3404876" cy="28415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562535" y="1107945"/>
            <a:ext cx="7442885" cy="98969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34667" y="8477524"/>
            <a:ext cx="667265" cy="2890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78191" y="8477915"/>
            <a:ext cx="663265" cy="28905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3062533" cy="8308116"/>
            <a:chOff x="575022" y="884017"/>
            <a:chExt cx="13062533" cy="8308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3062533" cy="8308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6552502" cy="58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962" y="1661415"/>
            <a:ext cx="12626627" cy="7401338"/>
            <a:chOff x="852962" y="1661415"/>
            <a:chExt cx="12626627" cy="7401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962" y="1661415"/>
              <a:ext cx="12626627" cy="7401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3883480" cy="6197531"/>
            <a:chOff x="575022" y="884017"/>
            <a:chExt cx="13883480" cy="61975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3883480" cy="61975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6552502" cy="58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962" y="1652151"/>
            <a:ext cx="13447409" cy="5343144"/>
            <a:chOff x="852962" y="1652151"/>
            <a:chExt cx="13447409" cy="5343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962" y="1652151"/>
              <a:ext cx="13447409" cy="53431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8382" y="9910382"/>
            <a:ext cx="444957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4217206" cy="2588377"/>
            <a:chOff x="575022" y="884017"/>
            <a:chExt cx="14217206" cy="2588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4217206" cy="25883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7488011" cy="916023"/>
            <a:chOff x="416891" y="648223"/>
            <a:chExt cx="748801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748801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7273600" cy="5174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047" y="1886496"/>
            <a:ext cx="13308893" cy="949623"/>
            <a:chOff x="762047" y="1886496"/>
            <a:chExt cx="13308893" cy="9496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47" y="1886496"/>
              <a:ext cx="13308893" cy="949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155" y="2508702"/>
            <a:ext cx="13308893" cy="616020"/>
            <a:chOff x="933155" y="2508702"/>
            <a:chExt cx="13308893" cy="6160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155" y="2508702"/>
              <a:ext cx="13308893" cy="6160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7745" y="2957696"/>
            <a:ext cx="6408212" cy="412146"/>
            <a:chOff x="2087745" y="2957696"/>
            <a:chExt cx="6408212" cy="4121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7745" y="2957696"/>
              <a:ext cx="6408212" cy="412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7194" y="2986447"/>
            <a:ext cx="585537" cy="247797"/>
            <a:chOff x="1157194" y="2986447"/>
            <a:chExt cx="585537" cy="2477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194" y="2986447"/>
              <a:ext cx="585537" cy="2477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962" y="3629650"/>
            <a:ext cx="13852128" cy="4091747"/>
            <a:chOff x="729962" y="3629650"/>
            <a:chExt cx="13852128" cy="40917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962" y="3629650"/>
              <a:ext cx="13852128" cy="40917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5022" y="3562983"/>
            <a:ext cx="14217206" cy="5230825"/>
            <a:chOff x="575022" y="3562983"/>
            <a:chExt cx="14217206" cy="52308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5022" y="3562983"/>
              <a:ext cx="14217206" cy="5230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3155" y="8020740"/>
            <a:ext cx="4038651" cy="670916"/>
            <a:chOff x="933155" y="8020740"/>
            <a:chExt cx="4038651" cy="6709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155" y="8020740"/>
              <a:ext cx="4038651" cy="6709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49742" y="7973687"/>
            <a:ext cx="7521197" cy="632255"/>
            <a:chOff x="6549742" y="7973687"/>
            <a:chExt cx="7521197" cy="6322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9742" y="7973687"/>
              <a:ext cx="7521197" cy="63225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5051213" cy="2418768"/>
            <a:chOff x="575022" y="884017"/>
            <a:chExt cx="15051213" cy="2418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5051213" cy="2418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4975588" cy="916023"/>
            <a:chOff x="416891" y="648223"/>
            <a:chExt cx="4975588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4975588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850282" cy="5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962" y="1653190"/>
            <a:ext cx="14722633" cy="1469567"/>
            <a:chOff x="729962" y="1653190"/>
            <a:chExt cx="14722633" cy="14695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962" y="1653190"/>
              <a:ext cx="14722633" cy="1469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962" y="3714307"/>
            <a:ext cx="14722633" cy="1941446"/>
            <a:chOff x="729962" y="3714307"/>
            <a:chExt cx="14722633" cy="19414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962" y="3714307"/>
              <a:ext cx="14722633" cy="1941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022" y="3521204"/>
            <a:ext cx="15051213" cy="2327654"/>
            <a:chOff x="575022" y="3521204"/>
            <a:chExt cx="15051213" cy="2327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022" y="3521204"/>
              <a:ext cx="15051213" cy="2327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1007" y="6853079"/>
            <a:ext cx="14721742" cy="915900"/>
            <a:chOff x="711007" y="6853079"/>
            <a:chExt cx="14721742" cy="9159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007" y="6853079"/>
              <a:ext cx="14721742" cy="915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022" y="6061487"/>
            <a:ext cx="15051213" cy="2327654"/>
            <a:chOff x="575022" y="6061487"/>
            <a:chExt cx="15051213" cy="23276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022" y="6061487"/>
              <a:ext cx="15051213" cy="23276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5620" y="9910382"/>
            <a:ext cx="4716139" cy="287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5051213" cy="5126541"/>
            <a:chOff x="575022" y="884017"/>
            <a:chExt cx="15051213" cy="5126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5051213" cy="5126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4975588" cy="916023"/>
            <a:chOff x="416891" y="648223"/>
            <a:chExt cx="4975588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4975588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850282" cy="5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2496" y="1705441"/>
            <a:ext cx="14556267" cy="4132611"/>
            <a:chOff x="822496" y="1705441"/>
            <a:chExt cx="14556267" cy="41326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96" y="1705441"/>
              <a:ext cx="14556267" cy="4132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693" y="6307893"/>
            <a:ext cx="11013681" cy="1180037"/>
            <a:chOff x="955693" y="6307893"/>
            <a:chExt cx="11013681" cy="1180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693" y="6307893"/>
              <a:ext cx="11013681" cy="1180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022" y="6175638"/>
            <a:ext cx="15051213" cy="2327654"/>
            <a:chOff x="575022" y="6175638"/>
            <a:chExt cx="15051213" cy="2327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022" y="6175638"/>
              <a:ext cx="15051213" cy="23276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8515" y="960208"/>
            <a:ext cx="11282357" cy="2620745"/>
            <a:chOff x="638515" y="960208"/>
            <a:chExt cx="11282357" cy="26207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515" y="960208"/>
              <a:ext cx="11282357" cy="26207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4975588" cy="916023"/>
            <a:chOff x="416891" y="648223"/>
            <a:chExt cx="4975588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4975588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850282" cy="5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2496" y="1618519"/>
            <a:ext cx="10972614" cy="1828769"/>
            <a:chOff x="822496" y="1618519"/>
            <a:chExt cx="10972614" cy="1828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96" y="1618519"/>
              <a:ext cx="10972614" cy="182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6356" y="3206753"/>
            <a:ext cx="585537" cy="247797"/>
            <a:chOff x="12086356" y="3206753"/>
            <a:chExt cx="585537" cy="2477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40000">
              <a:off x="12086356" y="3206753"/>
              <a:ext cx="585537" cy="247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5964" y="2186041"/>
            <a:ext cx="6550161" cy="6158717"/>
            <a:chOff x="11295964" y="2186041"/>
            <a:chExt cx="6550161" cy="6158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95964" y="2186041"/>
              <a:ext cx="6550161" cy="6158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96" y="4462983"/>
            <a:ext cx="5222430" cy="4793189"/>
            <a:chOff x="822496" y="4462983"/>
            <a:chExt cx="5222430" cy="4793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96" y="4462983"/>
              <a:ext cx="5222430" cy="4793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0571" y="3873804"/>
            <a:ext cx="2108640" cy="589179"/>
            <a:chOff x="2020571" y="3873804"/>
            <a:chExt cx="2108640" cy="5891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0571" y="3873804"/>
              <a:ext cx="2108640" cy="5891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3580" y="2056294"/>
            <a:ext cx="6782547" cy="6418210"/>
            <a:chOff x="11203580" y="2056294"/>
            <a:chExt cx="6782547" cy="64182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3580" y="2056294"/>
              <a:ext cx="6782547" cy="6418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0419" y="3807459"/>
            <a:ext cx="5974965" cy="5448713"/>
            <a:chOff x="650419" y="3807459"/>
            <a:chExt cx="5974965" cy="54487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419" y="3807459"/>
              <a:ext cx="5974965" cy="544871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82492" y="2573282"/>
            <a:ext cx="2056548" cy="717038"/>
            <a:chOff x="9182492" y="2573282"/>
            <a:chExt cx="2056548" cy="7170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440000">
              <a:off x="9182492" y="2573282"/>
              <a:ext cx="2056548" cy="7170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20027" y="3650376"/>
            <a:ext cx="4445459" cy="3206238"/>
            <a:chOff x="6720027" y="3650376"/>
            <a:chExt cx="4445459" cy="32062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0027" y="3650376"/>
              <a:ext cx="4445459" cy="32062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12884" y="6835768"/>
            <a:ext cx="4462125" cy="3195583"/>
            <a:chOff x="6712884" y="6835768"/>
            <a:chExt cx="4462125" cy="319558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2884" y="6835768"/>
              <a:ext cx="4462125" cy="31955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58854" y="8674306"/>
            <a:ext cx="2056548" cy="717038"/>
            <a:chOff x="11558854" y="8674306"/>
            <a:chExt cx="2056548" cy="7170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1760000">
              <a:off x="11558854" y="8674306"/>
              <a:ext cx="2056548" cy="7170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25385" y="3580952"/>
            <a:ext cx="4554386" cy="6472997"/>
            <a:chOff x="6625385" y="3580952"/>
            <a:chExt cx="4554386" cy="64729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25385" y="3580952"/>
              <a:ext cx="4554386" cy="6472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9138" y="1106241"/>
            <a:ext cx="8509563" cy="8584561"/>
            <a:chOff x="9439138" y="1106241"/>
            <a:chExt cx="8509563" cy="8584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9138" y="1106241"/>
              <a:ext cx="8509563" cy="8584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9099" y="1106234"/>
            <a:ext cx="8509563" cy="8584568"/>
            <a:chOff x="789099" y="1106234"/>
            <a:chExt cx="8509563" cy="85845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099" y="1106234"/>
              <a:ext cx="8509563" cy="8584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9878827" cy="587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238" y="1564245"/>
            <a:ext cx="8051525" cy="585348"/>
            <a:chOff x="943238" y="1564245"/>
            <a:chExt cx="8051525" cy="5853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238" y="1564245"/>
              <a:ext cx="8051525" cy="585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381" y="2136127"/>
            <a:ext cx="8045289" cy="616134"/>
            <a:chOff x="950381" y="2136127"/>
            <a:chExt cx="8045289" cy="616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381" y="2136127"/>
              <a:ext cx="8045289" cy="616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238" y="2718927"/>
            <a:ext cx="8051525" cy="847529"/>
            <a:chOff x="943238" y="2718927"/>
            <a:chExt cx="8051525" cy="8475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238" y="2718927"/>
              <a:ext cx="8051525" cy="8475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7570" y="3618837"/>
            <a:ext cx="8004020" cy="4607029"/>
            <a:chOff x="1017570" y="3618837"/>
            <a:chExt cx="8004020" cy="46070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570" y="3618837"/>
              <a:ext cx="8004020" cy="46070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7570" y="8225867"/>
            <a:ext cx="8185854" cy="1023232"/>
            <a:chOff x="1017570" y="8225867"/>
            <a:chExt cx="8185854" cy="10232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570" y="8225867"/>
              <a:ext cx="8185854" cy="10232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68359" y="1767830"/>
            <a:ext cx="8229632" cy="7684853"/>
            <a:chOff x="9568359" y="1767830"/>
            <a:chExt cx="8229632" cy="76848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8359" y="1767830"/>
              <a:ext cx="8229632" cy="76848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1136472" cy="8263040"/>
            <a:chOff x="812908" y="1106234"/>
            <a:chExt cx="11136472" cy="8263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1136472" cy="8263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3351554" cy="51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5430" y="1696952"/>
            <a:ext cx="9478062" cy="940785"/>
            <a:chOff x="985430" y="1696952"/>
            <a:chExt cx="9478062" cy="940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430" y="1696952"/>
              <a:ext cx="9478062" cy="9407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430" y="2842921"/>
            <a:ext cx="10372342" cy="6386006"/>
            <a:chOff x="985430" y="2842921"/>
            <a:chExt cx="10372342" cy="63860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430" y="2842921"/>
              <a:ext cx="10372342" cy="63860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1723806" cy="8804682"/>
            <a:chOff x="812908" y="1106234"/>
            <a:chExt cx="11723806" cy="8804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1723806" cy="8804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3351554" cy="51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1003" y="1684069"/>
            <a:ext cx="11368044" cy="8069908"/>
            <a:chOff x="1051003" y="1684069"/>
            <a:chExt cx="11368044" cy="8069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003" y="1684069"/>
              <a:ext cx="11368044" cy="80699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9810" y="9910382"/>
            <a:ext cx="4478150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6742290" cy="8663480"/>
            <a:chOff x="812908" y="1106234"/>
            <a:chExt cx="16742290" cy="86634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6742290" cy="86634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3351554" cy="51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001" y="1596182"/>
            <a:ext cx="13658608" cy="7933816"/>
            <a:chOff x="914001" y="1596182"/>
            <a:chExt cx="13658608" cy="79338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001" y="1596182"/>
              <a:ext cx="13658608" cy="7933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61946" y="7363133"/>
            <a:ext cx="5252231" cy="1415184"/>
            <a:chOff x="11961946" y="7363133"/>
            <a:chExt cx="5252231" cy="14151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61946" y="7363133"/>
              <a:ext cx="5252231" cy="14151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6682" y="8379114"/>
            <a:ext cx="6171429" cy="610539"/>
            <a:chOff x="11136682" y="8379114"/>
            <a:chExt cx="6171429" cy="6105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36682" y="8379114"/>
              <a:ext cx="6171429" cy="6105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7272" y="1538733"/>
            <a:ext cx="4664958" cy="12435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9832" y="3781606"/>
            <a:ext cx="10865787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9832" y="4764307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9832" y="7712410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832" y="6729709"/>
            <a:ext cx="10865787" cy="14065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9832" y="5747008"/>
            <a:ext cx="10865787" cy="14065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7347562" cy="8107740"/>
            <a:chOff x="812908" y="1106234"/>
            <a:chExt cx="17347562" cy="8107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7347562" cy="81077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225213" cy="58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0123" y="1592817"/>
            <a:ext cx="8929510" cy="7417635"/>
            <a:chOff x="1000123" y="1592817"/>
            <a:chExt cx="8929510" cy="74176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123" y="1592817"/>
              <a:ext cx="8929510" cy="74176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2914" y="1592817"/>
            <a:ext cx="8051842" cy="6111290"/>
            <a:chOff x="10022914" y="1592817"/>
            <a:chExt cx="8051842" cy="61112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2914" y="1592817"/>
              <a:ext cx="8051842" cy="61112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4016874" cy="807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01438" y="2631383"/>
            <a:ext cx="2655645" cy="250127"/>
            <a:chOff x="3201438" y="2631383"/>
            <a:chExt cx="2655645" cy="250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1438" y="2631383"/>
              <a:ext cx="2655645" cy="250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61456" y="2920036"/>
            <a:ext cx="1505600" cy="232472"/>
            <a:chOff x="3661456" y="2920036"/>
            <a:chExt cx="1505600" cy="2324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1456" y="2920036"/>
              <a:ext cx="1505600" cy="2324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9701" y="1893161"/>
            <a:ext cx="2499347" cy="250127"/>
            <a:chOff x="11869701" y="1893161"/>
            <a:chExt cx="2499347" cy="2501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9701" y="1893161"/>
              <a:ext cx="2499347" cy="2501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99907" y="2187007"/>
            <a:ext cx="1505600" cy="232472"/>
            <a:chOff x="12299907" y="2187007"/>
            <a:chExt cx="1505600" cy="2324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99907" y="2187007"/>
              <a:ext cx="1505600" cy="232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3914505" cy="3769452"/>
            <a:chOff x="812908" y="1106234"/>
            <a:chExt cx="13914505" cy="3769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3914505" cy="3769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2184587" cy="523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1703" y="1736656"/>
            <a:ext cx="13253423" cy="3045097"/>
            <a:chOff x="1031703" y="1736656"/>
            <a:chExt cx="13253423" cy="3045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703" y="1736656"/>
              <a:ext cx="13253423" cy="3045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703" y="5706458"/>
            <a:ext cx="13253423" cy="2330929"/>
            <a:chOff x="1031703" y="5706458"/>
            <a:chExt cx="13253423" cy="23309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1703" y="5706458"/>
              <a:ext cx="13253423" cy="23309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908" y="5205479"/>
            <a:ext cx="13914505" cy="3769452"/>
            <a:chOff x="812908" y="5205479"/>
            <a:chExt cx="13914505" cy="37694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5205479"/>
              <a:ext cx="13914505" cy="37694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4016874" cy="8078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3838314" cy="6196004"/>
            <a:chOff x="812908" y="1106234"/>
            <a:chExt cx="13838314" cy="6196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3838314" cy="61960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2068871" cy="523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4896" y="1683474"/>
            <a:ext cx="13648707" cy="5524830"/>
            <a:chOff x="954896" y="1683474"/>
            <a:chExt cx="13648707" cy="5524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96" y="1683474"/>
              <a:ext cx="13648707" cy="55248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3838314" cy="7134843"/>
            <a:chOff x="812908" y="1106234"/>
            <a:chExt cx="13838314" cy="7134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3838314" cy="7134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2721570" cy="514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3808" y="1661445"/>
            <a:ext cx="13581186" cy="2606039"/>
            <a:chOff x="953808" y="1661445"/>
            <a:chExt cx="13581186" cy="26060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808" y="1661445"/>
              <a:ext cx="13581186" cy="26060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808" y="4314818"/>
            <a:ext cx="13581186" cy="3644458"/>
            <a:chOff x="953808" y="4314818"/>
            <a:chExt cx="13581186" cy="3644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808" y="4314818"/>
              <a:ext cx="13581186" cy="36444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3838314" cy="3919206"/>
            <a:chOff x="812908" y="1106234"/>
            <a:chExt cx="13838314" cy="39192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3838314" cy="39192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2721570" cy="514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2691" y="1642523"/>
            <a:ext cx="13498673" cy="3304285"/>
            <a:chOff x="1012691" y="1642523"/>
            <a:chExt cx="13498673" cy="33042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691" y="1642523"/>
              <a:ext cx="13498673" cy="3304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871" y="5246015"/>
            <a:ext cx="8603009" cy="4614281"/>
            <a:chOff x="842871" y="5246015"/>
            <a:chExt cx="8603009" cy="46142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871" y="5246015"/>
              <a:ext cx="8603009" cy="46142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210" y="5415056"/>
            <a:ext cx="7959303" cy="2135040"/>
            <a:chOff x="1199210" y="5415056"/>
            <a:chExt cx="7959303" cy="2135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210" y="5415056"/>
              <a:ext cx="7959303" cy="2135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554" y="7550096"/>
            <a:ext cx="7959303" cy="2169300"/>
            <a:chOff x="1183554" y="7550096"/>
            <a:chExt cx="7959303" cy="21693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3554" y="7550096"/>
              <a:ext cx="7959303" cy="2169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9970" y="5383745"/>
            <a:ext cx="7354296" cy="1762719"/>
            <a:chOff x="10259970" y="5383745"/>
            <a:chExt cx="7354296" cy="17627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59970" y="5383745"/>
              <a:ext cx="7354296" cy="17627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37118" y="7715423"/>
            <a:ext cx="3639216" cy="1776024"/>
            <a:chOff x="13937118" y="7715423"/>
            <a:chExt cx="3639216" cy="17760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37118" y="7715423"/>
              <a:ext cx="3639216" cy="1776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05958" y="7693184"/>
            <a:ext cx="3222584" cy="1883124"/>
            <a:chOff x="9805958" y="7693184"/>
            <a:chExt cx="3222584" cy="18831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5958" y="7693184"/>
              <a:ext cx="3222584" cy="18831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32065" y="8276227"/>
            <a:ext cx="2056548" cy="717038"/>
            <a:chOff x="7732065" y="8276227"/>
            <a:chExt cx="2056548" cy="7170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2065" y="8276227"/>
              <a:ext cx="2056548" cy="7170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79598" y="6856460"/>
            <a:ext cx="1663533" cy="580009"/>
            <a:chOff x="13679598" y="6856460"/>
            <a:chExt cx="1663533" cy="5800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640000">
              <a:off x="13679598" y="6856460"/>
              <a:ext cx="1663533" cy="5800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95293" y="5246015"/>
            <a:ext cx="7683648" cy="2176118"/>
            <a:chOff x="10095293" y="5246015"/>
            <a:chExt cx="7683648" cy="21761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5293" y="5246015"/>
              <a:ext cx="7683648" cy="217611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0040582" cy="4099246"/>
            <a:chOff x="812908" y="1106234"/>
            <a:chExt cx="10040582" cy="4099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0040582" cy="40992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742" y="1694898"/>
            <a:ext cx="7766150" cy="3330542"/>
            <a:chOff x="1047742" y="1694898"/>
            <a:chExt cx="7766150" cy="33305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742" y="1694898"/>
              <a:ext cx="7766150" cy="3330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9272" y="5680533"/>
            <a:ext cx="8336954" cy="2672101"/>
            <a:chOff x="369272" y="5680533"/>
            <a:chExt cx="8336954" cy="26721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272" y="5680533"/>
              <a:ext cx="8336954" cy="2672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09129" y="5657936"/>
            <a:ext cx="9375324" cy="2815371"/>
            <a:chOff x="8709129" y="5657936"/>
            <a:chExt cx="9375324" cy="28153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9129" y="5657936"/>
              <a:ext cx="9375324" cy="28153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9677" y="5479452"/>
            <a:ext cx="17933707" cy="3459883"/>
            <a:chOff x="229677" y="5479452"/>
            <a:chExt cx="17933707" cy="34598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677" y="5479452"/>
              <a:ext cx="17933707" cy="34598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0040582" cy="4368572"/>
            <a:chOff x="812908" y="1106234"/>
            <a:chExt cx="10040582" cy="4368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0040582" cy="4368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8098" y="1734288"/>
            <a:ext cx="9613264" cy="3599617"/>
            <a:chOff x="1008098" y="1734288"/>
            <a:chExt cx="9613264" cy="3599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098" y="1734288"/>
              <a:ext cx="9613264" cy="35996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098" y="5643836"/>
            <a:ext cx="9613264" cy="1861616"/>
            <a:chOff x="1008098" y="5643836"/>
            <a:chExt cx="9613264" cy="18616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098" y="5643836"/>
              <a:ext cx="9613264" cy="1861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908" y="5559868"/>
            <a:ext cx="10040582" cy="2189643"/>
            <a:chOff x="812908" y="5559868"/>
            <a:chExt cx="10040582" cy="21896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908" y="5559868"/>
              <a:ext cx="10040582" cy="2189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219" y="7921722"/>
            <a:ext cx="10021614" cy="1739657"/>
            <a:chOff x="844219" y="7921722"/>
            <a:chExt cx="10021614" cy="1739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219" y="7921722"/>
              <a:ext cx="10021614" cy="17396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908" y="7874755"/>
            <a:ext cx="10040582" cy="2189643"/>
            <a:chOff x="812908" y="7874755"/>
            <a:chExt cx="10040582" cy="21896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908" y="7874755"/>
              <a:ext cx="10040582" cy="21896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59810" y="9910382"/>
            <a:ext cx="4478150" cy="287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0641758" cy="8937210"/>
            <a:chOff x="812908" y="1106234"/>
            <a:chExt cx="10641758" cy="8937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0641758" cy="8937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8855" y="1690591"/>
            <a:ext cx="10169865" cy="8305887"/>
            <a:chOff x="1048855" y="1690591"/>
            <a:chExt cx="10169865" cy="8305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855" y="1690591"/>
              <a:ext cx="10169865" cy="83058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9810" y="9910382"/>
            <a:ext cx="4478150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4029909" cy="6972044"/>
            <a:chOff x="922497" y="1231478"/>
            <a:chExt cx="14029909" cy="6972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4029909" cy="6972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5554" y="1748141"/>
            <a:ext cx="4966990" cy="3227760"/>
            <a:chOff x="1305554" y="1748141"/>
            <a:chExt cx="4966990" cy="3227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5554" y="1748141"/>
              <a:ext cx="4966990" cy="3227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7998" y="5142857"/>
            <a:ext cx="13161529" cy="2943821"/>
            <a:chOff x="1387998" y="5142857"/>
            <a:chExt cx="13161529" cy="29438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998" y="5142857"/>
              <a:ext cx="13161529" cy="29438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5388093" cy="7300811"/>
            <a:chOff x="922497" y="1231478"/>
            <a:chExt cx="15388093" cy="7300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5388093" cy="73008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7331" y="1719111"/>
            <a:ext cx="14902771" cy="6484412"/>
            <a:chOff x="1157331" y="1719111"/>
            <a:chExt cx="14902771" cy="64844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331" y="1719111"/>
              <a:ext cx="14902771" cy="64844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1" y="1500197"/>
            <a:ext cx="10127167" cy="69148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922507"/>
            <a:ext cx="4939407" cy="7980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6028" y="4834524"/>
            <a:ext cx="3335656" cy="740956"/>
            <a:chOff x="6216028" y="4834524"/>
            <a:chExt cx="3335656" cy="74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6028" y="4834524"/>
              <a:ext cx="3335656" cy="7409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6183" y="4910602"/>
            <a:ext cx="3947955" cy="660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40763" y="9910382"/>
            <a:ext cx="4497198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1664630" cy="5606604"/>
            <a:chOff x="922497" y="1231478"/>
            <a:chExt cx="11664630" cy="5606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1664630" cy="5606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86351" y="1775224"/>
            <a:ext cx="5380171" cy="7521118"/>
            <a:chOff x="12786351" y="1775224"/>
            <a:chExt cx="5380171" cy="75211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6351" y="1775224"/>
              <a:ext cx="5380171" cy="75211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384" y="1564245"/>
            <a:ext cx="5427138" cy="7943075"/>
            <a:chOff x="12739384" y="1564245"/>
            <a:chExt cx="5427138" cy="79430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384" y="1564245"/>
              <a:ext cx="5427138" cy="7943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47958" y="6479563"/>
            <a:ext cx="2056548" cy="717038"/>
            <a:chOff x="10847958" y="6479563"/>
            <a:chExt cx="2056548" cy="7170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520000">
              <a:off x="10847958" y="6479563"/>
              <a:ext cx="2056548" cy="7170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9379" y="1703346"/>
            <a:ext cx="11340980" cy="4877058"/>
            <a:chOff x="1109379" y="1703346"/>
            <a:chExt cx="11340980" cy="48770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379" y="1703346"/>
              <a:ext cx="11340980" cy="48770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1527862" cy="4051027"/>
            <a:chOff x="922497" y="1231478"/>
            <a:chExt cx="11527862" cy="4051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1527862" cy="4051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3342" y="1709417"/>
            <a:ext cx="11114336" cy="3526122"/>
            <a:chOff x="1133342" y="1709417"/>
            <a:chExt cx="11114336" cy="35261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342" y="1709417"/>
              <a:ext cx="11114336" cy="35261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342" y="5444755"/>
            <a:ext cx="5395004" cy="4559159"/>
            <a:chOff x="1133342" y="5444755"/>
            <a:chExt cx="5395004" cy="4559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342" y="5444755"/>
              <a:ext cx="5395004" cy="4559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2497" y="5491722"/>
            <a:ext cx="5605850" cy="4512192"/>
            <a:chOff x="922497" y="5491722"/>
            <a:chExt cx="5605850" cy="45121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497" y="5491722"/>
              <a:ext cx="5605850" cy="45121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20182" y="5444755"/>
            <a:ext cx="5134878" cy="4293014"/>
            <a:chOff x="10520182" y="5444755"/>
            <a:chExt cx="5134878" cy="42930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0182" y="5444755"/>
              <a:ext cx="5134878" cy="42930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6431" y="7326421"/>
            <a:ext cx="3869774" cy="1349240"/>
            <a:chOff x="6366431" y="7326421"/>
            <a:chExt cx="3869774" cy="13492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00000">
              <a:off x="6366431" y="7326421"/>
              <a:ext cx="3869774" cy="13492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7199703" cy="8541545"/>
            <a:chOff x="922497" y="1231478"/>
            <a:chExt cx="17199703" cy="8541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7199703" cy="8541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1575" y="1705936"/>
            <a:ext cx="7112238" cy="8028993"/>
            <a:chOff x="1061575" y="1705936"/>
            <a:chExt cx="7112238" cy="80289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575" y="1705936"/>
              <a:ext cx="7112238" cy="8028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1025" y="3533654"/>
            <a:ext cx="10418964" cy="5254084"/>
            <a:chOff x="7531025" y="3533654"/>
            <a:chExt cx="10418964" cy="52540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1025" y="3533654"/>
              <a:ext cx="10418964" cy="52540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50286" y="9886572"/>
            <a:ext cx="4487674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2" y="1500198"/>
            <a:ext cx="9648348" cy="69148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7945" y="6922507"/>
            <a:ext cx="3893358" cy="793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6028" y="4834524"/>
            <a:ext cx="3335656" cy="740956"/>
            <a:chOff x="6216028" y="4834524"/>
            <a:chExt cx="3335656" cy="74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6028" y="4834524"/>
              <a:ext cx="3335656" cy="7409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6183" y="4910602"/>
            <a:ext cx="3947955" cy="660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0286" y="9910382"/>
            <a:ext cx="4487674" cy="2871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/>
          <p:cNvGrpSpPr/>
          <p:nvPr/>
        </p:nvGrpSpPr>
        <p:grpSpPr>
          <a:xfrm>
            <a:off x="838200" y="1367026"/>
            <a:ext cx="16992600" cy="8384533"/>
            <a:chOff x="922497" y="1231478"/>
            <a:chExt cx="9540995" cy="8384533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497" y="1231478"/>
              <a:ext cx="9540995" cy="8384533"/>
            </a:xfrm>
            <a:prstGeom prst="rect">
              <a:avLst/>
            </a:prstGeom>
          </p:spPr>
        </p:pic>
      </p:grpSp>
      <p:grpSp>
        <p:nvGrpSpPr>
          <p:cNvPr id="8" name="그룹 1002"/>
          <p:cNvGrpSpPr/>
          <p:nvPr/>
        </p:nvGrpSpPr>
        <p:grpSpPr>
          <a:xfrm>
            <a:off x="332593" y="783771"/>
            <a:ext cx="10046601" cy="916023"/>
            <a:chOff x="416891" y="648223"/>
            <a:chExt cx="10046601" cy="916023"/>
          </a:xfrm>
        </p:grpSpPr>
        <p:pic>
          <p:nvPicPr>
            <p:cNvPr id="9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6429" y="833678"/>
            <a:ext cx="2154460" cy="8162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50286" y="9910382"/>
            <a:ext cx="4487674" cy="287136"/>
          </a:xfrm>
          <a:prstGeom prst="rect">
            <a:avLst/>
          </a:prstGeom>
        </p:spPr>
      </p:pic>
      <p:pic>
        <p:nvPicPr>
          <p:cNvPr id="5" name="ex_k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401800" y="5372100"/>
            <a:ext cx="609600" cy="609600"/>
          </a:xfrm>
          <a:prstGeom prst="rect">
            <a:avLst/>
          </a:prstGeom>
        </p:spPr>
      </p:pic>
      <p:pic>
        <p:nvPicPr>
          <p:cNvPr id="10" name="924336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71600" y="2241694"/>
            <a:ext cx="9372600" cy="6842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60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9540995" cy="8384533"/>
            <a:chOff x="922497" y="1231478"/>
            <a:chExt cx="9540995" cy="83845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9540995" cy="8384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412" y="717672"/>
            <a:ext cx="6195051" cy="8162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96858" y="1513592"/>
            <a:ext cx="190472" cy="1904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1887" y="1622792"/>
            <a:ext cx="9397358" cy="79417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7831" y="977174"/>
            <a:ext cx="6654815" cy="6083491"/>
            <a:chOff x="11317831" y="977174"/>
            <a:chExt cx="6654815" cy="6083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7831" y="977174"/>
              <a:ext cx="6654815" cy="60834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50286" y="9910382"/>
            <a:ext cx="4487674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49817" y="648223"/>
            <a:ext cx="7122829" cy="916023"/>
            <a:chOff x="10849817" y="648223"/>
            <a:chExt cx="7122829" cy="9160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9817" y="648223"/>
              <a:ext cx="7122829" cy="9160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96192" y="717672"/>
            <a:ext cx="3909849" cy="8134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12577" y="1618224"/>
            <a:ext cx="208741" cy="2087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41815" y="1618224"/>
            <a:ext cx="6441488" cy="49449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3" y="1500198"/>
            <a:ext cx="9560563" cy="69148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7945" y="6922507"/>
            <a:ext cx="4041185" cy="8435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6028" y="4834524"/>
            <a:ext cx="3335656" cy="740956"/>
            <a:chOff x="6216028" y="4834524"/>
            <a:chExt cx="3335656" cy="74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6028" y="4834524"/>
              <a:ext cx="3335656" cy="7409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6183" y="4910602"/>
            <a:ext cx="3947955" cy="660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2227" y="3238256"/>
            <a:ext cx="9326001" cy="39277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11652" y="5142857"/>
            <a:ext cx="7089616" cy="568407"/>
            <a:chOff x="5311652" y="5142857"/>
            <a:chExt cx="7089616" cy="5684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1652" y="5142857"/>
              <a:ext cx="7089616" cy="5684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1146" y="5026161"/>
            <a:ext cx="6962071" cy="7980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3332" y="6191025"/>
            <a:ext cx="7838745" cy="30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7116" y="722856"/>
            <a:ext cx="15345741" cy="3348573"/>
            <a:chOff x="747116" y="722856"/>
            <a:chExt cx="15345741" cy="3348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116" y="722856"/>
              <a:ext cx="15345741" cy="33485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8691" y="298580"/>
            <a:ext cx="4699853" cy="1202827"/>
            <a:chOff x="418691" y="298580"/>
            <a:chExt cx="4699853" cy="1202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691" y="298580"/>
              <a:ext cx="4699853" cy="1202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059" y="482686"/>
            <a:ext cx="4058330" cy="7980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1402" y="1664286"/>
            <a:ext cx="1646284" cy="1646284"/>
            <a:chOff x="961402" y="1664286"/>
            <a:chExt cx="1646284" cy="1646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402" y="1664286"/>
              <a:ext cx="1646284" cy="1646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95238" y="3095840"/>
            <a:ext cx="370471" cy="95505"/>
            <a:chOff x="1895238" y="3095840"/>
            <a:chExt cx="370471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95238" y="3095840"/>
              <a:ext cx="370471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1877" y="1626191"/>
            <a:ext cx="10060272" cy="22062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8068" y="5089987"/>
            <a:ext cx="15464789" cy="4359653"/>
            <a:chOff x="628068" y="5089987"/>
            <a:chExt cx="15464789" cy="43596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068" y="5089987"/>
              <a:ext cx="15464789" cy="4359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8691" y="4529539"/>
            <a:ext cx="4699853" cy="1202827"/>
            <a:chOff x="418691" y="4529539"/>
            <a:chExt cx="4699853" cy="12028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691" y="4529539"/>
              <a:ext cx="4699853" cy="12028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9535" y="4762590"/>
            <a:ext cx="4076456" cy="7985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98147" y="8016809"/>
            <a:ext cx="370471" cy="95505"/>
            <a:chOff x="2398147" y="8016809"/>
            <a:chExt cx="370471" cy="95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398147" y="8016809"/>
              <a:ext cx="370471" cy="955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1277" y="6249369"/>
            <a:ext cx="12316136" cy="22062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8797" y="6615472"/>
            <a:ext cx="1478413" cy="1308683"/>
            <a:chOff x="1188797" y="6615472"/>
            <a:chExt cx="1478413" cy="13086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8797" y="6615472"/>
              <a:ext cx="1478413" cy="13086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7116" y="722856"/>
            <a:ext cx="15345741" cy="3531025"/>
            <a:chOff x="747116" y="722856"/>
            <a:chExt cx="15345741" cy="31643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116" y="722856"/>
              <a:ext cx="15345741" cy="31643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8691" y="298580"/>
            <a:ext cx="4699853" cy="1202827"/>
            <a:chOff x="418691" y="298580"/>
            <a:chExt cx="4699853" cy="1202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691" y="298580"/>
              <a:ext cx="4699853" cy="1202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059" y="482686"/>
            <a:ext cx="4581293" cy="7980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1877" y="1626191"/>
            <a:ext cx="11159705" cy="1764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7116" y="5130027"/>
            <a:ext cx="15345741" cy="3869973"/>
            <a:chOff x="747116" y="4640347"/>
            <a:chExt cx="15345741" cy="43596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116" y="4640347"/>
              <a:ext cx="15345741" cy="4359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7042" y="4395292"/>
            <a:ext cx="4699853" cy="1202827"/>
            <a:chOff x="418691" y="4146076"/>
            <a:chExt cx="4699853" cy="12028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691" y="4146076"/>
              <a:ext cx="4699853" cy="12028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8691" y="4592014"/>
            <a:ext cx="4581293" cy="7985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0869" y="1917536"/>
            <a:ext cx="1543888" cy="1543888"/>
            <a:chOff x="1039494" y="1664286"/>
            <a:chExt cx="1543888" cy="15438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494" y="1664286"/>
              <a:ext cx="1543888" cy="154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0993" y="5940580"/>
            <a:ext cx="1400891" cy="1759186"/>
            <a:chOff x="1110993" y="5940580"/>
            <a:chExt cx="1400891" cy="17591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993" y="5940580"/>
              <a:ext cx="1400891" cy="17591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1877" y="6300916"/>
            <a:ext cx="12276217" cy="1329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2" y="1500198"/>
            <a:ext cx="9576526" cy="69148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922507"/>
            <a:ext cx="4426735" cy="798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6028" y="4834524"/>
            <a:ext cx="3335656" cy="740956"/>
            <a:chOff x="6216028" y="4834524"/>
            <a:chExt cx="3335656" cy="74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6028" y="4834524"/>
              <a:ext cx="3335656" cy="7409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6183" y="4910602"/>
            <a:ext cx="3947955" cy="660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9810" y="9910382"/>
            <a:ext cx="4478150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668" y="1742497"/>
            <a:ext cx="2162695" cy="8134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3095840"/>
            <a:ext cx="370471" cy="95505"/>
            <a:chOff x="1895238" y="3095840"/>
            <a:chExt cx="370471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3095840"/>
              <a:ext cx="370471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79165" y="4902426"/>
            <a:ext cx="1554042" cy="1554042"/>
            <a:chOff x="3879165" y="4902426"/>
            <a:chExt cx="1554042" cy="15540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9165" y="4902426"/>
              <a:ext cx="1554042" cy="15540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4016" y="8436811"/>
            <a:ext cx="1554042" cy="1554042"/>
            <a:chOff x="1814016" y="8436811"/>
            <a:chExt cx="1554042" cy="15540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4016" y="8436811"/>
              <a:ext cx="1554042" cy="15540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3065" y="8451187"/>
            <a:ext cx="1554042" cy="1554042"/>
            <a:chOff x="5973065" y="8451187"/>
            <a:chExt cx="1554042" cy="15540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3065" y="8451187"/>
              <a:ext cx="1554042" cy="15540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9958" y="7201234"/>
            <a:ext cx="2461251" cy="438852"/>
            <a:chOff x="2309958" y="7201234"/>
            <a:chExt cx="2461251" cy="4388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600000">
              <a:off x="2309958" y="7201234"/>
              <a:ext cx="2461251" cy="4388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39836" y="7163138"/>
            <a:ext cx="2461251" cy="438852"/>
            <a:chOff x="4639836" y="7163138"/>
            <a:chExt cx="2461251" cy="4388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4639836" y="7163138"/>
              <a:ext cx="2461251" cy="438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25561" y="9005731"/>
            <a:ext cx="2461251" cy="438852"/>
            <a:chOff x="3425561" y="9005731"/>
            <a:chExt cx="2461251" cy="4388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5561" y="9005731"/>
              <a:ext cx="2461251" cy="4388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1694" y="8901356"/>
            <a:ext cx="1672298" cy="6022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2605" y="8901352"/>
            <a:ext cx="1672298" cy="6022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87748" y="5452028"/>
            <a:ext cx="1459280" cy="6011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7144" y="3244182"/>
            <a:ext cx="6633231" cy="13293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4382" y="1742497"/>
            <a:ext cx="2158124" cy="8184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49838" y="8436811"/>
            <a:ext cx="4406696" cy="1095619"/>
            <a:chOff x="10949838" y="8436811"/>
            <a:chExt cx="4406696" cy="10956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949838" y="8456649"/>
              <a:ext cx="4405575" cy="1055943"/>
              <a:chOff x="10949838" y="8456649"/>
              <a:chExt cx="4405575" cy="105594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49838" y="8456649"/>
                <a:ext cx="4405575" cy="10559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260915" y="8436811"/>
              <a:ext cx="1095619" cy="1095619"/>
              <a:chOff x="14260915" y="8436811"/>
              <a:chExt cx="1095619" cy="10956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60915" y="8436811"/>
                <a:ext cx="1095619" cy="109561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7762" y="8780105"/>
              <a:ext cx="3234358" cy="50319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723939" y="8778272"/>
              <a:ext cx="218730" cy="412698"/>
              <a:chOff x="14723939" y="8778272"/>
              <a:chExt cx="218730" cy="41269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723939" y="8778272"/>
                <a:ext cx="218730" cy="412698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49144" y="3028991"/>
            <a:ext cx="7998186" cy="43986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1249" y="603473"/>
            <a:ext cx="2531594" cy="8907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6292" y="4427207"/>
            <a:ext cx="4533131" cy="1260231"/>
            <a:chOff x="6876292" y="4427207"/>
            <a:chExt cx="4533131" cy="12602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76292" y="4427207"/>
              <a:ext cx="4533131" cy="1260231"/>
              <a:chOff x="6876292" y="4427207"/>
              <a:chExt cx="4533131" cy="12602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876292" y="4427207"/>
                <a:ext cx="4533131" cy="1260231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7293" y="4680104"/>
              <a:ext cx="2628612" cy="849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211" y="2454706"/>
            <a:ext cx="3344117" cy="929680"/>
            <a:chOff x="1205211" y="2454706"/>
            <a:chExt cx="3344117" cy="9296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5211" y="2454706"/>
              <a:ext cx="3344117" cy="929680"/>
              <a:chOff x="1205211" y="2454706"/>
              <a:chExt cx="3344117" cy="92968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5211" y="2454706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2716" y="2753878"/>
              <a:ext cx="1875188" cy="3750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5211" y="3542517"/>
            <a:ext cx="3344117" cy="929680"/>
            <a:chOff x="1205211" y="3542517"/>
            <a:chExt cx="3344117" cy="9296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05211" y="3542517"/>
              <a:ext cx="3344117" cy="929680"/>
              <a:chOff x="1205211" y="3542517"/>
              <a:chExt cx="3344117" cy="92968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5211" y="3542517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720" y="3824075"/>
              <a:ext cx="1654234" cy="392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5211" y="4615693"/>
            <a:ext cx="3344117" cy="929680"/>
            <a:chOff x="1205211" y="4615693"/>
            <a:chExt cx="3344117" cy="9296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05211" y="4615693"/>
              <a:ext cx="3344117" cy="929680"/>
              <a:chOff x="1205211" y="4615693"/>
              <a:chExt cx="3344117" cy="9296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5211" y="4615693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2720" y="4904441"/>
              <a:ext cx="1273212" cy="3854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5211" y="5653146"/>
            <a:ext cx="3344117" cy="929680"/>
            <a:chOff x="1205211" y="5653146"/>
            <a:chExt cx="3344117" cy="9296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5211" y="5653146"/>
              <a:ext cx="3344117" cy="929680"/>
              <a:chOff x="1205211" y="5653146"/>
              <a:chExt cx="3344117" cy="9296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5211" y="5653146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2720" y="5941888"/>
              <a:ext cx="1443934" cy="3854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5211" y="6669079"/>
            <a:ext cx="3344117" cy="929680"/>
            <a:chOff x="1205211" y="6669079"/>
            <a:chExt cx="3344117" cy="92968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05211" y="6669079"/>
              <a:ext cx="3344117" cy="929680"/>
              <a:chOff x="1205211" y="6669079"/>
              <a:chExt cx="3344117" cy="92968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5211" y="6669079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2720" y="6950637"/>
              <a:ext cx="1365950" cy="3926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5211" y="7685013"/>
            <a:ext cx="3344117" cy="929680"/>
            <a:chOff x="1205211" y="7685013"/>
            <a:chExt cx="3344117" cy="92968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05211" y="7685013"/>
              <a:ext cx="3344117" cy="929680"/>
              <a:chOff x="1205211" y="7685013"/>
              <a:chExt cx="3344117" cy="92968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5211" y="7685013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2720" y="7973755"/>
              <a:ext cx="1496275" cy="3854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724481" y="2425955"/>
            <a:ext cx="3344117" cy="929680"/>
            <a:chOff x="13724481" y="2425955"/>
            <a:chExt cx="3344117" cy="92968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24481" y="2425955"/>
              <a:ext cx="3344117" cy="929680"/>
              <a:chOff x="13724481" y="2425955"/>
              <a:chExt cx="3344117" cy="92968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4481" y="2425955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81990" y="2707513"/>
              <a:ext cx="1968746" cy="4383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24481" y="3497527"/>
            <a:ext cx="3344117" cy="929680"/>
            <a:chOff x="13724481" y="3497527"/>
            <a:chExt cx="3344117" cy="92968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724481" y="3497527"/>
              <a:ext cx="3344117" cy="929680"/>
              <a:chOff x="13724481" y="3497527"/>
              <a:chExt cx="3344117" cy="92968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4481" y="3497527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84761" y="3812276"/>
              <a:ext cx="2061030" cy="3899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724481" y="4592483"/>
            <a:ext cx="3344117" cy="929680"/>
            <a:chOff x="13724481" y="4592483"/>
            <a:chExt cx="3344117" cy="92968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724481" y="4592483"/>
              <a:ext cx="3344117" cy="929680"/>
              <a:chOff x="13724481" y="4592483"/>
              <a:chExt cx="3344117" cy="92968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4481" y="4592483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84761" y="4908585"/>
              <a:ext cx="1991844" cy="3886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724481" y="5653506"/>
            <a:ext cx="3344117" cy="929680"/>
            <a:chOff x="13724481" y="5653506"/>
            <a:chExt cx="3344117" cy="92968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724481" y="5653506"/>
              <a:ext cx="3344117" cy="929680"/>
              <a:chOff x="13724481" y="5653506"/>
              <a:chExt cx="3344117" cy="92968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4481" y="5653506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84761" y="5969604"/>
              <a:ext cx="1709058" cy="38861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724481" y="6675968"/>
            <a:ext cx="3344117" cy="929680"/>
            <a:chOff x="13724481" y="6675968"/>
            <a:chExt cx="3344117" cy="92968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724481" y="6675968"/>
              <a:ext cx="3344117" cy="929680"/>
              <a:chOff x="13724481" y="6675968"/>
              <a:chExt cx="3344117" cy="92968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24481" y="6675968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84761" y="6978568"/>
              <a:ext cx="1391840" cy="35742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549328" y="2890795"/>
            <a:ext cx="4001333" cy="28751"/>
            <a:chOff x="4549328" y="2890795"/>
            <a:chExt cx="4001333" cy="2875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9328" y="2890795"/>
              <a:ext cx="4001333" cy="2875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549328" y="3978606"/>
            <a:ext cx="4001333" cy="28751"/>
            <a:chOff x="4549328" y="3978606"/>
            <a:chExt cx="4001333" cy="2875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9328" y="3978606"/>
              <a:ext cx="4001333" cy="2875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549328" y="6117986"/>
            <a:ext cx="4001333" cy="28751"/>
            <a:chOff x="4549328" y="6117986"/>
            <a:chExt cx="4001333" cy="2875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9328" y="6117986"/>
              <a:ext cx="4001333" cy="2875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549328" y="7105168"/>
            <a:ext cx="4001333" cy="28751"/>
            <a:chOff x="4549328" y="7105168"/>
            <a:chExt cx="4001333" cy="2875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9328" y="7105168"/>
              <a:ext cx="4001333" cy="2875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549328" y="8121101"/>
            <a:ext cx="4001333" cy="28751"/>
            <a:chOff x="4549328" y="8121101"/>
            <a:chExt cx="4001333" cy="2875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49328" y="8121101"/>
              <a:ext cx="4001333" cy="2875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723149" y="7133919"/>
            <a:ext cx="4001333" cy="28751"/>
            <a:chOff x="9723149" y="7133919"/>
            <a:chExt cx="4001333" cy="2875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23149" y="7133919"/>
              <a:ext cx="4001333" cy="2875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723149" y="6117986"/>
            <a:ext cx="4001333" cy="28751"/>
            <a:chOff x="9723149" y="6117986"/>
            <a:chExt cx="4001333" cy="2875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23149" y="6117986"/>
              <a:ext cx="4001333" cy="2875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723149" y="4007357"/>
            <a:ext cx="4001333" cy="28751"/>
            <a:chOff x="9723149" y="4007357"/>
            <a:chExt cx="4001333" cy="2875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23149" y="4007357"/>
              <a:ext cx="4001333" cy="2875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729498" y="2919546"/>
            <a:ext cx="4001333" cy="28751"/>
            <a:chOff x="9729498" y="2919546"/>
            <a:chExt cx="4001333" cy="2875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29498" y="2919546"/>
              <a:ext cx="4001333" cy="2875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4537423" y="5057323"/>
            <a:ext cx="2338868" cy="16806"/>
            <a:chOff x="4537423" y="5057323"/>
            <a:chExt cx="2338868" cy="1680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37423" y="5057323"/>
              <a:ext cx="2338868" cy="1680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409423" y="5057323"/>
            <a:ext cx="2338868" cy="16806"/>
            <a:chOff x="11409423" y="5057323"/>
            <a:chExt cx="2338868" cy="16806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09423" y="5057323"/>
              <a:ext cx="2338868" cy="1680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799111" y="3634721"/>
            <a:ext cx="1535111" cy="34921"/>
            <a:chOff x="7799111" y="3634721"/>
            <a:chExt cx="1535111" cy="3492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7799111" y="3634721"/>
              <a:ext cx="1535111" cy="3492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973053" y="3670762"/>
            <a:ext cx="1535111" cy="34921"/>
            <a:chOff x="8973053" y="3670762"/>
            <a:chExt cx="1535111" cy="3492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8973053" y="3670762"/>
              <a:ext cx="1535111" cy="3492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321267" y="6902679"/>
            <a:ext cx="2476381" cy="26851"/>
            <a:chOff x="7321267" y="6902679"/>
            <a:chExt cx="2476381" cy="26851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7321267" y="6902679"/>
              <a:ext cx="2476381" cy="2685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995904" y="6405820"/>
            <a:ext cx="1472478" cy="35714"/>
            <a:chOff x="8995904" y="6405820"/>
            <a:chExt cx="1472478" cy="35714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8995904" y="6405820"/>
              <a:ext cx="1472478" cy="35714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50286" y="9910382"/>
            <a:ext cx="4487674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</Words>
  <Application>Microsoft Office PowerPoint</Application>
  <PresentationFormat>사용자 지정</PresentationFormat>
  <Paragraphs>1</Paragraphs>
  <Slides>47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이탁형</cp:lastModifiedBy>
  <cp:revision>6</cp:revision>
  <dcterms:created xsi:type="dcterms:W3CDTF">2022-03-31T03:20:17Z</dcterms:created>
  <dcterms:modified xsi:type="dcterms:W3CDTF">2022-03-31T02:51:45Z</dcterms:modified>
</cp:coreProperties>
</file>